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66" r:id="rId6"/>
    <p:sldId id="276" r:id="rId7"/>
    <p:sldId id="277" r:id="rId8"/>
    <p:sldId id="284" r:id="rId9"/>
    <p:sldId id="267" r:id="rId10"/>
    <p:sldId id="268" r:id="rId11"/>
    <p:sldId id="278" r:id="rId12"/>
    <p:sldId id="279" r:id="rId13"/>
    <p:sldId id="287" r:id="rId14"/>
    <p:sldId id="258" r:id="rId15"/>
    <p:sldId id="259" r:id="rId16"/>
    <p:sldId id="265" r:id="rId17"/>
    <p:sldId id="260" r:id="rId18"/>
    <p:sldId id="261" r:id="rId19"/>
    <p:sldId id="264" r:id="rId20"/>
    <p:sldId id="286" r:id="rId21"/>
    <p:sldId id="269" r:id="rId22"/>
    <p:sldId id="270" r:id="rId23"/>
    <p:sldId id="271" r:id="rId24"/>
    <p:sldId id="272" r:id="rId25"/>
    <p:sldId id="285" r:id="rId26"/>
    <p:sldId id="289" r:id="rId27"/>
    <p:sldId id="290" r:id="rId28"/>
    <p:sldId id="283" r:id="rId29"/>
  </p:sldIdLst>
  <p:sldSz cx="12192000" cy="6858000"/>
  <p:notesSz cx="6858000" cy="9144000"/>
  <p:embeddedFontLst>
    <p:embeddedFont>
      <p:font typeface="Noto Sans KR Bold" panose="020B0800000000000000" pitchFamily="34" charset="-127"/>
      <p:bold r:id="rId30"/>
    </p:embeddedFont>
    <p:embeddedFont>
      <p:font typeface="Noto Sans KR Medium" panose="020B0600000000000000" pitchFamily="34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A"/>
    <a:srgbClr val="FE7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47B20-896A-94F0-3046-C6CC8CAE7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70FF56-00A7-7238-8612-607962E42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02756-AB40-D67D-5849-0283ED9E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A8190-5D86-90A1-E579-B6DC68F3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9BC1C-0032-01C7-0865-FFD2C84A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1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878F-205C-9278-BDF7-8ABA15B6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9AFD1F-84A1-A19A-4C02-F931C20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4B620-8ABF-1CC5-4C91-1C1EE559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B666F-CFEB-8954-93BA-1C094FCB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6838C-F6BE-7457-E2E8-98330DE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8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C77130-7ED9-E331-B603-B55A31F5A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0F90AA-C8E0-D43F-2378-82FCD1134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0DD39-968A-E999-857F-AF35A152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DD53B-74FC-ACFC-32AD-4147593F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B5506-E9BF-6788-C5EE-79D1540F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9C1C-B699-44B6-8E7D-EEB0F31B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9B4A7-445B-F552-3512-6255E8CF3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6AFC0-5D2E-710B-4340-86B4F687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A2A76-6331-2E91-0FF9-B8A93B59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5650-8950-C684-4994-842F37C7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4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D169E-2EA3-2BB6-3408-22856F73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B5B9C6-4F76-45C3-E1B7-680EB3BA1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DCAFC-2504-3F21-5791-435804EC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33C8A-EBF4-4BFB-2AE0-D901CF90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E96F7-C12E-2FA7-17F6-70DFE7E7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4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A3356-D92D-96A1-45C7-CAFBF08A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0DA8F-87A6-CCF7-1F98-6A2CB9923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09EF6-3650-26B6-8507-66876B8A9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7EBCF5-5A40-605B-06B3-F6521C61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7533DF-F0C4-14B0-170D-8623CDFC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4924A2-3A66-DA3F-022A-4C290BAD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3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B5E13-ED41-1B8F-3FB1-4A4E33C0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02A313-0ED2-F4D8-5A98-F51BDE5BA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A3747-6B17-E8AD-DD55-794D17147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23AFB5-2C43-6805-094E-A1542C936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BB0C8C-32E7-1896-661B-147A36CCC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C4BCCA-2B83-6191-4057-5A5950A8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BA9410-FD4A-B220-9C9B-28049365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B2AE64-9BF9-3282-876C-D832EA1D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7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9BE12-D6BB-77FE-1FF9-1E2D50F4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9EC322-6358-5655-C417-049B2B6E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1C6255-32F5-597D-312C-CD13A291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05638-4B4C-5337-3E61-53F25901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1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FCD466-2A72-9A1A-6831-F7CC6969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92AF5C-C871-77C9-6E58-992E52DA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ACA64-E748-BCD0-60D5-5517143A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54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4F3E-6AE1-8D1F-4C23-FCE96388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30029-55EA-2FB9-3F6E-741F5FCC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48E16-8F55-D705-E08F-46E8F131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1826CA-A526-0B87-BE25-7BDA1F1F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B03C0-3F6F-CEC4-DD9F-6473A80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46005-0B0C-B131-CA29-09DF68AD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3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CABA5-FF87-E5C4-7135-0BC6816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CBC5CD-E833-E334-39EA-62FD4F508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F767D0-2473-C637-BE1E-EBB9977AC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D0AF1-D97A-13B2-6992-DA4EE804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4FC36-08A7-5323-2698-184D8030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4B03CC-1C93-4165-E497-25DD4B7E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4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D0561C-88D1-82EE-CD0C-0A5FAE3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EAA88-3702-F621-51A3-C4A9FDC47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6FF07-4333-C6DC-7746-5B6AA2D0A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D2B3-128F-4ADF-B999-36C303EC2295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E44E9-0023-01AF-051A-A8BD72DC5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752FB-B68E-7303-887F-83724A74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5A13-3628-476A-B829-48E1C08C9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8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287CB6-F07B-6496-D2C8-226CBFE81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8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449C1F4-3901-8E04-7A7B-9CE11AE8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56DA2-D370-01BE-F563-E8E75E685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85" y="773285"/>
            <a:ext cx="2999333" cy="6074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F5FF9E5-F086-8FAB-CF1E-A5F31957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69" y="746721"/>
            <a:ext cx="3028660" cy="61336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71F8B-B075-1449-C197-7AF9920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31" y="3531766"/>
            <a:ext cx="4451443" cy="15333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2A9E8E-16BF-1537-4134-8EF0F1910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4" y="4060272"/>
            <a:ext cx="3510600" cy="9482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C7A8-7481-FDB7-BC04-A60BFCCFB146}"/>
              </a:ext>
            </a:extLst>
          </p:cNvPr>
          <p:cNvSpPr txBox="1"/>
          <p:nvPr/>
        </p:nvSpPr>
        <p:spPr>
          <a:xfrm>
            <a:off x="279064" y="3810399"/>
            <a:ext cx="10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식재료  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F231E-5F66-38DC-100B-851C92BB8088}"/>
              </a:ext>
            </a:extLst>
          </p:cNvPr>
          <p:cNvSpPr txBox="1"/>
          <p:nvPr/>
        </p:nvSpPr>
        <p:spPr>
          <a:xfrm>
            <a:off x="9300829" y="3617760"/>
            <a:ext cx="10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바코드 스캔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CBB2F-BB78-4AED-9321-347E84B33B50}"/>
              </a:ext>
            </a:extLst>
          </p:cNvPr>
          <p:cNvSpPr txBox="1"/>
          <p:nvPr/>
        </p:nvSpPr>
        <p:spPr>
          <a:xfrm>
            <a:off x="456403" y="4255579"/>
            <a:ext cx="2525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식재료를 등록할 방법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3019-9086-FAA1-7929-513AF354FF59}"/>
              </a:ext>
            </a:extLst>
          </p:cNvPr>
          <p:cNvSpPr txBox="1"/>
          <p:nvPr/>
        </p:nvSpPr>
        <p:spPr>
          <a:xfrm>
            <a:off x="9495676" y="4072972"/>
            <a:ext cx="252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바코드를 인식해</a:t>
            </a:r>
            <a:b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손쉽게 식재료 등록</a:t>
            </a:r>
          </a:p>
        </p:txBody>
      </p:sp>
    </p:spTree>
    <p:extLst>
      <p:ext uri="{BB962C8B-B14F-4D97-AF65-F5344CB8AC3E}">
        <p14:creationId xmlns:p14="http://schemas.microsoft.com/office/powerpoint/2010/main" val="113492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449C1F4-3901-8E04-7A7B-9CE11AE8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C7A8-7481-FDB7-BC04-A60BFCCFB146}"/>
              </a:ext>
            </a:extLst>
          </p:cNvPr>
          <p:cNvSpPr txBox="1"/>
          <p:nvPr/>
        </p:nvSpPr>
        <p:spPr>
          <a:xfrm>
            <a:off x="279064" y="1763486"/>
            <a:ext cx="10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정보 입력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32E95CD-B147-8244-7A45-43D439836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57" y="756506"/>
            <a:ext cx="2999333" cy="6074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E7D080-5660-1984-DF61-4D1E8CFDA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9" y="704836"/>
            <a:ext cx="3028660" cy="61336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2A9E8E-16BF-1537-4134-8EF0F1910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4" y="2013359"/>
            <a:ext cx="3510600" cy="948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71F8B-B075-1449-C197-7AF992020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31" y="2487492"/>
            <a:ext cx="4451443" cy="15333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CF231E-5F66-38DC-100B-851C92BB8088}"/>
              </a:ext>
            </a:extLst>
          </p:cNvPr>
          <p:cNvSpPr txBox="1"/>
          <p:nvPr/>
        </p:nvSpPr>
        <p:spPr>
          <a:xfrm>
            <a:off x="9300829" y="2569136"/>
            <a:ext cx="10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식재료 목록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8C4D5-AF6E-E3A7-8B35-410C4A6C1C27}"/>
              </a:ext>
            </a:extLst>
          </p:cNvPr>
          <p:cNvSpPr txBox="1"/>
          <p:nvPr/>
        </p:nvSpPr>
        <p:spPr>
          <a:xfrm>
            <a:off x="441751" y="2208666"/>
            <a:ext cx="226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식재료 이름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구매일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유통기한을 입력해서 등록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4ACE0-39CC-AC94-5113-64008BC5B7BF}"/>
              </a:ext>
            </a:extLst>
          </p:cNvPr>
          <p:cNvSpPr txBox="1"/>
          <p:nvPr/>
        </p:nvSpPr>
        <p:spPr>
          <a:xfrm>
            <a:off x="9501847" y="3043363"/>
            <a:ext cx="2525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등록한 식재료를 간단하게 확인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65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449C1F4-3901-8E04-7A7B-9CE11AE8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C7A8-7481-FDB7-BC04-A60BFCCFB146}"/>
              </a:ext>
            </a:extLst>
          </p:cNvPr>
          <p:cNvSpPr txBox="1"/>
          <p:nvPr/>
        </p:nvSpPr>
        <p:spPr>
          <a:xfrm>
            <a:off x="279064" y="2011446"/>
            <a:ext cx="170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알림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F231E-5F66-38DC-100B-851C92BB8088}"/>
              </a:ext>
            </a:extLst>
          </p:cNvPr>
          <p:cNvSpPr txBox="1"/>
          <p:nvPr/>
        </p:nvSpPr>
        <p:spPr>
          <a:xfrm>
            <a:off x="9300829" y="1923550"/>
            <a:ext cx="233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알림 도착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B9A8F7-6612-70E6-7B2F-CE168DD5D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69" y="754358"/>
            <a:ext cx="2989543" cy="60544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4B71B11F-8C01-11A9-BCFD-8986ECBC8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7" y="727240"/>
            <a:ext cx="3028660" cy="6133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2A9E8E-16BF-1537-4134-8EF0F1910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4" y="2261319"/>
            <a:ext cx="3510600" cy="948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EFF978-2746-6997-1127-DD8D2A1C0797}"/>
              </a:ext>
            </a:extLst>
          </p:cNvPr>
          <p:cNvSpPr txBox="1"/>
          <p:nvPr/>
        </p:nvSpPr>
        <p:spPr>
          <a:xfrm>
            <a:off x="459672" y="2456626"/>
            <a:ext cx="252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몇일 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몇 시에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알림을 받을지 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B6F15-BC61-4C28-68E9-91B2CFC44EB6}"/>
              </a:ext>
            </a:extLst>
          </p:cNvPr>
          <p:cNvSpPr txBox="1"/>
          <p:nvPr/>
        </p:nvSpPr>
        <p:spPr>
          <a:xfrm>
            <a:off x="9475153" y="2391279"/>
            <a:ext cx="252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일자에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유통기한 임박한 식재료를 알림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B7FD59-8153-3F9F-A0B2-CE01DF5DC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31" y="1841906"/>
            <a:ext cx="4451443" cy="15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8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449C1F4-3901-8E04-7A7B-9CE11AE8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6CC7A8-7481-FDB7-BC04-A60BFCCFB146}"/>
              </a:ext>
            </a:extLst>
          </p:cNvPr>
          <p:cNvSpPr txBox="1"/>
          <p:nvPr/>
        </p:nvSpPr>
        <p:spPr>
          <a:xfrm>
            <a:off x="279064" y="3949303"/>
            <a:ext cx="10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냉장고 공유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5AEFC01-CA61-C060-ECD6-3454EA3B0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35" y="750555"/>
            <a:ext cx="2999333" cy="60742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8DD0CB-8F58-91AA-ACD0-306F5516C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51" y="707610"/>
            <a:ext cx="3041278" cy="61591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2A9E8E-16BF-1537-4134-8EF0F1910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4" y="4199176"/>
            <a:ext cx="3510600" cy="948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092E79-9704-A938-B60C-013C0C853412}"/>
              </a:ext>
            </a:extLst>
          </p:cNvPr>
          <p:cNvSpPr txBox="1"/>
          <p:nvPr/>
        </p:nvSpPr>
        <p:spPr>
          <a:xfrm>
            <a:off x="459672" y="4394483"/>
            <a:ext cx="252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같이 사는 사람과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냉장고 공유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8C976-2BAC-D27A-5475-9B23B2E440D4}"/>
              </a:ext>
            </a:extLst>
          </p:cNvPr>
          <p:cNvSpPr txBox="1"/>
          <p:nvPr/>
        </p:nvSpPr>
        <p:spPr>
          <a:xfrm>
            <a:off x="9466730" y="2953767"/>
            <a:ext cx="252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냉장고 관리자와</a:t>
            </a:r>
            <a:b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공유 받는 사람들을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F231E-5F66-38DC-100B-851C92BB8088}"/>
              </a:ext>
            </a:extLst>
          </p:cNvPr>
          <p:cNvSpPr txBox="1"/>
          <p:nvPr/>
        </p:nvSpPr>
        <p:spPr>
          <a:xfrm>
            <a:off x="9300829" y="2497585"/>
            <a:ext cx="233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공유 인원 목록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1FF8A-C162-BF0A-D0FE-87B4E130E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31" y="2415941"/>
            <a:ext cx="4451443" cy="15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0B4241E-2172-7431-A6CB-072FCA29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5A5A24-B080-C368-F68D-AB326506B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E9FA35F-BB11-B6D8-EE55-DB52B17BE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65" y="1900155"/>
            <a:ext cx="3376041" cy="14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50">
        <p:push dir="u"/>
      </p:transition>
    </mc:Choice>
    <mc:Fallback xmlns="">
      <p:transition spd="slow" advClick="0" advTm="25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A5202-7A32-C9F3-26C4-59FD5A1C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227DC0-FD10-A6E6-0046-D8C08EA7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A018EA-7AD8-E97D-7CBF-275A26EC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B885C-E00F-FB30-E9C6-C979F7A2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386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61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D24B3B-DA38-B90E-C103-AFB54028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2828" y="-1"/>
            <a:ext cx="3386343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4E13079-2477-5FF9-CC3C-1836735FF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2728" y="832857"/>
            <a:ext cx="2501418" cy="51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A5929-6B7C-5A70-AEC5-6472842C9753}"/>
              </a:ext>
            </a:extLst>
          </p:cNvPr>
          <p:cNvSpPr txBox="1"/>
          <p:nvPr/>
        </p:nvSpPr>
        <p:spPr>
          <a:xfrm>
            <a:off x="4574096" y="2705725"/>
            <a:ext cx="3043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Why?</a:t>
            </a:r>
            <a:endParaRPr lang="ko-KR" altLang="en-US" sz="8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D24B3B-DA38-B90E-C103-AFB54028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2828" y="-1"/>
            <a:ext cx="3386343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4E13079-2477-5FF9-CC3C-1836735FF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2728" y="832857"/>
            <a:ext cx="2501418" cy="5121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CA1705-D8AF-0AC4-2D86-E5EDBD17F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01" y="0"/>
            <a:ext cx="1231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AD30A643-3222-6166-CB51-06ACA91B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53576A4-F36B-0D19-6164-07B0B364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ADED2F93-1790-5541-0BA0-9D73F75ED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D803A-3760-B800-6627-5F7FA414F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29620E-2B62-183E-A368-4D832435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2FB99C-0718-A0EC-C0AF-2A6F03D29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EDB7F-D787-1260-5A23-1F6BA094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A7942A60-2D13-8D8E-8F1D-34DD41CBB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4155622"/>
            <a:ext cx="344805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E61A2-96D7-8DDA-2261-CD6DCE0A2DF2}"/>
              </a:ext>
            </a:extLst>
          </p:cNvPr>
          <p:cNvSpPr txBox="1"/>
          <p:nvPr/>
        </p:nvSpPr>
        <p:spPr>
          <a:xfrm>
            <a:off x="4371975" y="2705725"/>
            <a:ext cx="34480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Q &amp; A</a:t>
            </a:r>
            <a:endParaRPr lang="ko-KR" altLang="en-US" sz="8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7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A5929-6B7C-5A70-AEC5-6472842C9753}"/>
              </a:ext>
            </a:extLst>
          </p:cNvPr>
          <p:cNvSpPr txBox="1"/>
          <p:nvPr/>
        </p:nvSpPr>
        <p:spPr>
          <a:xfrm>
            <a:off x="4574096" y="2705725"/>
            <a:ext cx="3043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What?</a:t>
            </a:r>
            <a:endParaRPr lang="ko-KR" altLang="en-US" sz="8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45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A5929-6B7C-5A70-AEC5-6472842C9753}"/>
              </a:ext>
            </a:extLst>
          </p:cNvPr>
          <p:cNvSpPr txBox="1"/>
          <p:nvPr/>
        </p:nvSpPr>
        <p:spPr>
          <a:xfrm>
            <a:off x="4574096" y="2705725"/>
            <a:ext cx="3043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How?</a:t>
            </a:r>
            <a:endParaRPr lang="ko-KR" altLang="en-US" sz="8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21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88A4B5-A797-1B0D-21C2-F4FA3846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B9E6D1-6ED9-4698-C034-0C0D05D0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6" y="2024767"/>
            <a:ext cx="2774206" cy="56485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A4FED0-AD3F-1BF9-82B1-7F05324D8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96" y="6032716"/>
            <a:ext cx="1332041" cy="5161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B3966-01F7-0D89-7EE4-6CA1AB770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96" y="2556495"/>
            <a:ext cx="1332041" cy="5161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811CAD-E683-2E39-335C-19C984CEF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96" y="4848918"/>
            <a:ext cx="1332041" cy="5161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80E73D-F49F-FDFA-9069-E0005BDD7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96" y="3665122"/>
            <a:ext cx="1332038" cy="516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035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997592-79E5-3483-64C2-DE5DE157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실내, 혼잡한이(가) 표시된 사진&#10;&#10;자동 생성된 설명">
            <a:extLst>
              <a:ext uri="{FF2B5EF4-FFF2-40B4-BE49-F238E27FC236}">
                <a16:creationId xmlns:a16="http://schemas.microsoft.com/office/drawing/2014/main" id="{38889CE1-8F1D-23F1-039F-6EAB32E6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817743"/>
            <a:ext cx="7200900" cy="315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0629D-5047-B126-9D41-CC48DC2EF963}"/>
              </a:ext>
            </a:extLst>
          </p:cNvPr>
          <p:cNvSpPr txBox="1"/>
          <p:nvPr/>
        </p:nvSpPr>
        <p:spPr>
          <a:xfrm>
            <a:off x="4506286" y="1579562"/>
            <a:ext cx="317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8,300,000</a:t>
            </a:r>
            <a:r>
              <a:rPr lang="ko-KR" altLang="en-US" sz="40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7644914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997592-79E5-3483-64C2-DE5DE157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실내, 혼잡한이(가) 표시된 사진&#10;&#10;자동 생성된 설명">
            <a:extLst>
              <a:ext uri="{FF2B5EF4-FFF2-40B4-BE49-F238E27FC236}">
                <a16:creationId xmlns:a16="http://schemas.microsoft.com/office/drawing/2014/main" id="{38889CE1-8F1D-23F1-039F-6EAB32E6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817743"/>
            <a:ext cx="7200900" cy="315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0629D-5047-B126-9D41-CC48DC2EF963}"/>
              </a:ext>
            </a:extLst>
          </p:cNvPr>
          <p:cNvSpPr txBox="1"/>
          <p:nvPr/>
        </p:nvSpPr>
        <p:spPr>
          <a:xfrm>
            <a:off x="3998752" y="1579562"/>
            <a:ext cx="41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하루에 버려지는 양</a:t>
            </a:r>
          </a:p>
        </p:txBody>
      </p:sp>
    </p:spTree>
    <p:extLst>
      <p:ext uri="{BB962C8B-B14F-4D97-AF65-F5344CB8AC3E}">
        <p14:creationId xmlns:p14="http://schemas.microsoft.com/office/powerpoint/2010/main" val="7566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997592-79E5-3483-64C2-DE5DE157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F46C14-2076-1C1F-8A2A-BC4EC8610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60B7C0-8F70-F23E-6E8F-EE05906DA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E153DE-B792-070C-69A7-2DD5C7FF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10" y="2226889"/>
            <a:ext cx="2800564" cy="974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B3D1B1-E4E6-08E1-D040-C30DDD00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2" y="3186035"/>
            <a:ext cx="3237551" cy="11269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0C34E9-0D9F-2CCE-5483-50004C49E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189672"/>
            <a:ext cx="3430378" cy="1194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ECB07D-096D-259B-1AF4-7C75534BE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0" y="452340"/>
            <a:ext cx="2832005" cy="9857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9472C0-9DB5-F8FA-525D-3FD7F6271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24" y="4016087"/>
            <a:ext cx="2632784" cy="91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72018D-51D3-6D5D-429E-9C2B8A009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770" y="2444699"/>
            <a:ext cx="2729220" cy="9499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BAFC4E-3D19-0FF1-982B-353CC07B5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913" y="1786690"/>
            <a:ext cx="2529321" cy="8803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801917F-5D60-B81E-9980-EB74B088A7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81" y="818612"/>
            <a:ext cx="2965548" cy="1032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E79B19-E44C-5ABE-2816-FD8CADEEE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94" y="3923879"/>
            <a:ext cx="2728539" cy="949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5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80</Words>
  <Application>Microsoft Office PowerPoint</Application>
  <PresentationFormat>와이드스크린</PresentationFormat>
  <Paragraphs>26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Noto Sans KR Bold</vt:lpstr>
      <vt:lpstr>Noto Sans KR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zzxcv</dc:creator>
  <cp:lastModifiedBy>zzxcv</cp:lastModifiedBy>
  <cp:revision>23</cp:revision>
  <dcterms:created xsi:type="dcterms:W3CDTF">2022-05-19T09:03:16Z</dcterms:created>
  <dcterms:modified xsi:type="dcterms:W3CDTF">2022-05-20T02:38:42Z</dcterms:modified>
</cp:coreProperties>
</file>